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88163" cy="100203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471601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" y="2996952"/>
            <a:ext cx="46320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2153-9E3E-4156-9974-ABAB427A743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596336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«Жас Маман»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657628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ГККП «Высший технический колледж, город Кокшетау»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093296"/>
            <a:ext cx="1459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Кокшетау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187624" y="169184"/>
            <a:ext cx="6825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строительных технологий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104" y="579393"/>
            <a:ext cx="430906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 центра входит: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1.Аппарат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текстурный.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2.Комплект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нанесения декоративных штукатурок.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3.Штукатурная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машина.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4.Измеритель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прочности бетона.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5.Бетоносмеситель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6.Плиткорез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электрический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Миксер для сухих строительных смесей.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Пневмонагнетатель.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Стеновая опалубка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Миксер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производства штукатурки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Линия по производству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саморезов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болтов.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Линия по производству брусчатки и бордюров.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1" t="2985" r="34515" b="4478"/>
          <a:stretch/>
        </p:blipFill>
        <p:spPr bwMode="auto">
          <a:xfrm>
            <a:off x="7524328" y="632893"/>
            <a:ext cx="1509446" cy="24433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9" name="Picture 3" descr="70076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05300"/>
            <a:ext cx="2422251" cy="166384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h3jT4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41" y="3482975"/>
            <a:ext cx="1878633" cy="187993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23d2e412-f32f-45ed-9454-a6d47ecdab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9036"/>
            <a:ext cx="1415736" cy="23907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p29952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9" b="18135"/>
          <a:stretch>
            <a:fillRect/>
          </a:stretch>
        </p:blipFill>
        <p:spPr bwMode="auto">
          <a:xfrm>
            <a:off x="5121564" y="5181600"/>
            <a:ext cx="2378537" cy="154006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openbusiness.ru/upload/fransh/3rnAGWcW3ednw8V7zrZ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6" y="4452319"/>
            <a:ext cx="2751767" cy="183365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187624" y="169184"/>
            <a:ext cx="6825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строительных технологий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857" y="852468"/>
            <a:ext cx="8218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Благодаря данному оборудованию учащийся получают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навыки работы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современными строительными материалами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использованием всех возможностей современной инфраструктуры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архитектуры</a:t>
            </a:r>
          </a:p>
        </p:txBody>
      </p:sp>
      <p:pic>
        <p:nvPicPr>
          <p:cNvPr id="1028" name="Picture 4" descr="https://encrypted-tbn0.gstatic.com/images?q=tbn:ANd9GcT7PZXOdx_cDpdnh-vglluhgpF18Zt7TwvaTA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93" y="2378683"/>
            <a:ext cx="2104256" cy="3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ramos.ru/images/kumkang/kumkang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4" y="4437113"/>
            <a:ext cx="2260312" cy="21706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ZamIT\AppData\Local\Microsoft\Windows\INetCache\Content.Word\topol300sm_sc03_0004-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3914"/>
          <a:stretch>
            <a:fillRect/>
          </a:stretch>
        </p:blipFill>
        <p:spPr bwMode="auto">
          <a:xfrm>
            <a:off x="492931" y="2035175"/>
            <a:ext cx="3357235" cy="211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profinstrument.su/files/goods/4/4711/mediums/0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b="9445"/>
          <a:stretch/>
        </p:blipFill>
        <p:spPr bwMode="auto">
          <a:xfrm>
            <a:off x="492931" y="4437113"/>
            <a:ext cx="2926941" cy="217065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Плиткорезный станок Mechanic Multicut R-250 — купить в Москве, цена | Диам  Алма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66" y="1866776"/>
            <a:ext cx="2403218" cy="24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187624" y="169184"/>
            <a:ext cx="6800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Мебельного производства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104" y="579393"/>
            <a:ext cx="33383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 центра входит: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1.Обрабатывающий центр ЧПУ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Пневмотический монтажный стол.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3.Торцевая пила с протяжкой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Сверлильно-присадочный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станок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Колибровально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-шлифовальный станок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92" y="2035175"/>
            <a:ext cx="566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Благодаря данному оборудованию учащийся получают навыки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современными строительными материалами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использованием всех возможностей современной инфраструктуры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архитектуры</a:t>
            </a:r>
          </a:p>
        </p:txBody>
      </p:sp>
      <p:pic>
        <p:nvPicPr>
          <p:cNvPr id="16" name="Рисунок 15" descr="C:\Users\ZamIT\AppData\Local\Microsoft\Windows\INetCache\Content.Word\f002fc28-930e-4f35-ba27-eafdc1b9a7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 b="34624"/>
          <a:stretch>
            <a:fillRect/>
          </a:stretch>
        </p:blipFill>
        <p:spPr bwMode="auto">
          <a:xfrm>
            <a:off x="6354124" y="4192300"/>
            <a:ext cx="2593340" cy="246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ZamIT\AppData\Local\Microsoft\Windows\INetCache\Content.Word\c985ca76-683e-48eb-8c57-db0ed3b8f17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3"/>
          <a:stretch>
            <a:fillRect/>
          </a:stretch>
        </p:blipFill>
        <p:spPr bwMode="auto">
          <a:xfrm>
            <a:off x="6228184" y="2305050"/>
            <a:ext cx="2822871" cy="177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5769"/>
            <a:ext cx="2845220" cy="142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aa82c8f-e536-4d63-ab99-2e2cf768a2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6" b="27180"/>
          <a:stretch>
            <a:fillRect/>
          </a:stretch>
        </p:blipFill>
        <p:spPr bwMode="auto">
          <a:xfrm>
            <a:off x="0" y="3061475"/>
            <a:ext cx="2580022" cy="22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WhatsApp Image 2021-01-22 at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85797"/>
            <a:ext cx="310616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lion-drev.ru/upload/iblock/458/r-rp_6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17" y="3105971"/>
            <a:ext cx="2561040" cy="35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187624" y="30685"/>
            <a:ext cx="6027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по автоматизации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5242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наладки технологического оборудования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049" y="946227"/>
            <a:ext cx="3380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 центра входит: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5- осевой обрабатывающий центр ЧПУ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Круглошлифовальный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станок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748944"/>
            <a:ext cx="5052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Благодаря данному оборудованию учащийся получают навыки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современными строительными материалами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использованием всех возможностей современной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инфраструктуры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машиностроения.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WhatsApp Image 2021-01-22 at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79" y="1285595"/>
            <a:ext cx="3606293" cy="29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" y="3073579"/>
            <a:ext cx="4738227" cy="273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1359" y="4454859"/>
            <a:ext cx="37855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 компетенции по автоматизации и наладки технологического оборудования.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Оснащен пяти осевом универсальном вертикально-фрезерном обрабатывающим центром с ЧПУ UMC-750 фирмы HAAS (США). Данный обрабатывающий центр позволит расширить перечень выпускаемой продукции для социальных партнеров в сфере машиностроения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24869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439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242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 центр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мехатронике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:\Рабочий стол\DSC_06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6" b="10098"/>
          <a:stretch/>
        </p:blipFill>
        <p:spPr bwMode="auto">
          <a:xfrm>
            <a:off x="5457425" y="1340768"/>
            <a:ext cx="3251577" cy="2551582"/>
          </a:xfrm>
          <a:prstGeom prst="rect">
            <a:avLst/>
          </a:prstGeom>
          <a:noFill/>
          <a:ln w="57150">
            <a:noFill/>
          </a:ln>
          <a:extLst/>
        </p:spPr>
      </p:pic>
      <p:pic>
        <p:nvPicPr>
          <p:cNvPr id="7" name="Picture 9" descr="D:\Рабочий стол\DSC_067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r="19402" b="6462"/>
          <a:stretch/>
        </p:blipFill>
        <p:spPr bwMode="auto">
          <a:xfrm>
            <a:off x="1259632" y="3791054"/>
            <a:ext cx="3312368" cy="2842659"/>
          </a:xfrm>
          <a:prstGeom prst="rect">
            <a:avLst/>
          </a:prstGeom>
          <a:noFill/>
          <a:ln w="57150">
            <a:noFill/>
          </a:ln>
          <a:extLst/>
        </p:spPr>
      </p:pic>
      <p:sp>
        <p:nvSpPr>
          <p:cNvPr id="8" name="Прямоугольник 7"/>
          <p:cNvSpPr/>
          <p:nvPr/>
        </p:nvSpPr>
        <p:spPr>
          <a:xfrm>
            <a:off x="323528" y="1344735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центра направлена на выполнение следующих задач: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проведения экспериментальных исследований и создания приводов и систем различного назначения.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Подготовка к чемпионату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компетенции «04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3568" y="169184"/>
            <a:ext cx="7840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 центр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оператора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ремонтника инфраструктуры Умного дома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WhatsApp Image 2021-01-22 at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1"/>
            <a:ext cx="3440869" cy="25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G:\Старый ПК\Рабочий стол\193e934e-38a5-43f4-a2be-489596313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5" y="2996952"/>
            <a:ext cx="3362926" cy="33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742" y="617684"/>
            <a:ext cx="50453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последнее время в мире широкое распространение получили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работы в области создания умных сред или умного окружения. Наряду со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ставшими уже привычными областями применения такого рода работ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мире существует тенденция использования технологий умного окружения 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сфере образования, что является новой областью приложения технологий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умных сред или умного окружения. Целью центра является:</a:t>
            </a:r>
          </a:p>
          <a:p>
            <a:pPr lvl="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и проведение профессионального обучения студентов.</a:t>
            </a:r>
          </a:p>
          <a:p>
            <a:pPr lvl="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проведения производственного обучения, производственной практики и стажировки обучающихся колледжа, иных граждан;</a:t>
            </a:r>
          </a:p>
          <a:p>
            <a:pPr lvl="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Подготовка к чемпионату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компетенции  «09 Интернет вещей».</a:t>
            </a:r>
          </a:p>
        </p:txBody>
      </p:sp>
      <p:pic>
        <p:nvPicPr>
          <p:cNvPr id="4100" name="Picture 4" descr="G:\Рабочий стол\c62c9fbd-f23c-4e3d-b8af-4a3c4d33bb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1"/>
            <a:ext cx="4229756" cy="29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5679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разработан в соответствии с поручением Первого Президента Республики Казахстан Н.А. Назарбаева, данного на торжественной церемонии открытия Года молодежи 23 января 2019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проекта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является модернизация 180 колледжей и 20 вузов по 100 наиболее востребованным профессиям и внедрение международного опыта подготовки квалифицированных специалистов.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области проект реализовали 5 колледжей, в их числе лидер в сфере образовательных услуг региона «Высший технический колледж, город Кокшетау».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году для приобретения современного оборудования учебному заведению было выделено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501 млн. тенге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Республиканского бюджета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25 млн. тенге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местного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32066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2052" name="Рисунок 9" descr="Описание: 2bf0fc8c-b6ed-4d36-bb69-5c5dde2d769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b="13710"/>
          <a:stretch>
            <a:fillRect/>
          </a:stretch>
        </p:blipFill>
        <p:spPr bwMode="auto">
          <a:xfrm>
            <a:off x="767786" y="3140968"/>
            <a:ext cx="1457242" cy="184271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0" descr="Описание: C:\Users\User\AppData\Local\Microsoft\Windows\INetCache\Content.Word\tosheshaysvar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53" y="4790985"/>
            <a:ext cx="1554162" cy="185270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7" descr="Описание: 3servis_m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83" y="1793315"/>
            <a:ext cx="2180962" cy="163932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8" descr="Описание: bd7a8b77-1c31-473c-91ea-e43beee02b8c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64" y="601003"/>
            <a:ext cx="2475907" cy="13967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6" descr="Описание: 698dba3f-a074-4ee0-85f0-f06ad79b5b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45" y="1840707"/>
            <a:ext cx="1335671" cy="237726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647593" y="30685"/>
            <a:ext cx="6044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кузовного ремонта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476672"/>
            <a:ext cx="452482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Стенд для восстановления геометрии кузовов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3D измерительная компьютерная система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Стенд для восстановления геометрии кузовов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CAR-O-LINER MARK 6,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измери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тельной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-o-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позволяет выполнять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работы по рихтовке и восстановлению кузова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его деталей любой сложности.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Стенд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включает 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комплекта крепежей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вытяжных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приспо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соблений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EVO 1 и EVO 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Данная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 позволит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овладеть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навыками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кузовных работ с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применением современной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высокоточной технологией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3888" y="4502259"/>
            <a:ext cx="54237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Сварочный аппарат - инверторный аппарат контактной сварки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Инверторный аппарат контактной сварки с усилием на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клещах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550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сварочным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током 13000А и жидкостным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охлаждением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электродов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кабеля. Аппарат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отвечает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требованиям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сварки всех видов сталей, применяемых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кузовах современных автомобилей, в частности HSS,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UHSS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USIBOR.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Автоматический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режим сварки полностью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исключает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ошибку оператора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увеличивает скорость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115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6" y="252303"/>
            <a:ext cx="529978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Рабочий стол с набором инструментов -3 комплекта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Рабочий стол с набором инструментов для кузовных работ,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Ручного инструмента, пневматического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инструмента,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 кузовного ремонта  и  сервисных  работ. 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Пневмомеханический  инструмент  предназначен  для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различного  вида   слесарно-монтажных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работ, связанных с обработкой материалов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мастерских, цехах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производственных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помещениях,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Оборудованных воздушной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магистралью с давлением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ниже 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кг/см². Рабочее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место с набором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инструментов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закреплены на передвижной стойке, что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максимально увеличить функциональность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коммуникабельность при обучении.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User\AppData\Local\Microsoft\Windows\INetCache\Content.Word\Компрессо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5" y="4406876"/>
            <a:ext cx="3119865" cy="224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Новая папка (2)\4d8eff6b-fea4-470a-b006-0bf0614a2d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49" y="172481"/>
            <a:ext cx="2698515" cy="209129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8" name="Рисунок 17" descr="C:\Users\User\Desktop\Новая папка (2)\3c010a19-8c86-47a4-8089-4dcb6c52b4c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23131"/>
          <a:stretch/>
        </p:blipFill>
        <p:spPr bwMode="auto">
          <a:xfrm>
            <a:off x="6732241" y="1340768"/>
            <a:ext cx="2232248" cy="2935208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Тележ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50" y="4406876"/>
            <a:ext cx="3623514" cy="23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atsApp Image 2020-09-28 at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01" y="3196027"/>
            <a:ext cx="3113260" cy="17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496407" y="164197"/>
            <a:ext cx="647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сварочных технологий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AppData\Local\Microsoft\Windows\INetCache\Content.Word\13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92174"/>
            <a:ext cx="1933140" cy="14310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" name="Рисунок 6" descr="C:\Users\User\AppData\Local\Microsoft\Windows\INetCache\Content.Word\unnam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29" y="1944589"/>
            <a:ext cx="1346038" cy="19955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1520" y="650180"/>
            <a:ext cx="52522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Учебный центр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Сварочное оборудование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KEMPI – 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рабочих места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Сварочное оборудование LINCOLN ELECTRIC – 3 рабочих места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Сварочный генератор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791" y="1946053"/>
            <a:ext cx="55476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места оборудованы вытяжной системой и специализированными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столами. Интеллектуальное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оборудование обеспечивает очень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точный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контроль сварочной дуги, высочайшую производительность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сварки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(токи до 600 А) и возможность подключения к программному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управления сварочным производством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WeldEye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питания, устройство подачи проволоки, сварочные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горелки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пользовательский интерфейс и все остальные компоненты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созданы для максимальной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практичности.В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разработанной,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спроектированной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произведенной в Финляндии системе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X8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MIG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Welder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впервые реализована функция цифровых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технологических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карт, улучшающая контроль качества 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избавляющая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необходимости использовать печатные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технологические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карты.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Оборудование позволяет выполнять различные сварочные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 и дает возможность получить учащимся навыки работы</a:t>
            </a:r>
          </a:p>
          <a:p>
            <a:pPr algn="ctr"/>
            <a:endParaRPr lang="ru-RU" sz="1400" dirty="0"/>
          </a:p>
        </p:txBody>
      </p:sp>
      <p:pic>
        <p:nvPicPr>
          <p:cNvPr id="8" name="Рисунок 7" descr="C:\Users\User\AppData\Local\Microsoft\Windows\INetCache\Content.Word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00" y="2263776"/>
            <a:ext cx="1854229" cy="167639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0" name="Picture 2" descr="WhatsApp Image 2020-11-13 at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64133"/>
            <a:ext cx="2880320" cy="21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0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6" name="Рисунок 5" descr="C:\Users\User\AppData\Local\Microsoft\Windows\INetCache\Content.Word\6e6abb2a-ea20-4aa2-9e0a-fa0eaa99dd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6" y="508852"/>
            <a:ext cx="2878956" cy="1815880"/>
          </a:xfrm>
          <a:prstGeom prst="rect">
            <a:avLst/>
          </a:prstGeom>
          <a:noFill/>
          <a:ln w="57150" cmpd="sng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2" name="Picture 2" descr="crossbow-product-promo-featur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35175"/>
            <a:ext cx="2813470" cy="201871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a73f6da-cb1f-4cd5-a2b6-d492f90213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2" y="4441848"/>
            <a:ext cx="1761989" cy="2346649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c11ed18-69f8-48a4-b3f7-7826e193f2f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25" y="3402693"/>
            <a:ext cx="2282577" cy="128945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2fbebfab-5ab8-4483-960b-ce3f67a689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32" y="3797120"/>
            <a:ext cx="1473664" cy="261094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5070" y="261344"/>
            <a:ext cx="53589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термической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резги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Портативная машина термической резки ESAB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Crossbow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ЧПУ типа CNC c эффективной конструкцией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высокие возможности.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Компактная и легкая система очень удобна в транспортировке.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Моторизованное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устройство для подъема горелки обеспечивает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удобство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простоту регулировки высоты при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кислородно-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топливной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резке, а устройство регулировки напряжения дуги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полностью автоматизировать процесс плазменной резки.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Встроенное CNC-управление, основанное на удобном режиме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предоставляет высокие возможности раскроя и резки.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идеально подходит как для обучения, так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производственных потребностей.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26" y="4302375"/>
            <a:ext cx="50915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Гидравлический пресс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Пресс испытательный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сервогидравлический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компьютерным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управлением  c максимальной нагрузкой 1000кН предназначен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испытания на сжатие строительных материалов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соответствии с международными стандартами на испытания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материалов. Испытательный пресс снабжен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сервогидравлической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нагружения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0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647593" y="169184"/>
            <a:ext cx="6572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швейного производства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096" y="864468"/>
            <a:ext cx="46844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 Учебного центра входят: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Вышивальная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промышленная машина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Компьютеризированная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одноигольная стегальная машина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Окантовочная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швейная машина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Одноигольная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прямострочная машина челночного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стежка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шитья тяжелых и сверхтяжелых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05" y="2326580"/>
            <a:ext cx="5040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Вышеперечисленное оборудование позволяет организовать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практикоориентированное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обучение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швейному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мастерству с применением современного оборудования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с </a:t>
            </a: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применением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компетенций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начиная с написания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заканчивая получением готового продукта.</a:t>
            </a:r>
          </a:p>
          <a:p>
            <a:endParaRPr lang="ru-RU" sz="1400" dirty="0"/>
          </a:p>
        </p:txBody>
      </p:sp>
      <p:pic>
        <p:nvPicPr>
          <p:cNvPr id="6148" name="Picture 4" descr="8b971b28-71cc-4c94-8ab3-c8370b36a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98040"/>
            <a:ext cx="3750176" cy="28003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3d2e99d-05f3-43b0-b450-c4337b187d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4" y="4449476"/>
            <a:ext cx="2522636" cy="141898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41b7f5f-bcb9-4bfa-851d-dccf587279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r="26382"/>
          <a:stretch>
            <a:fillRect/>
          </a:stretch>
        </p:blipFill>
        <p:spPr bwMode="auto">
          <a:xfrm>
            <a:off x="2204525" y="5133181"/>
            <a:ext cx="2584523" cy="147055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4fa8a0ea-11a6-48c9-9a57-a98ee516c9a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6" y="4156808"/>
            <a:ext cx="2681774" cy="150739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938b6f4-ae4d-4bfc-8a5a-2169b14716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2" y="5181600"/>
            <a:ext cx="2560946" cy="1553071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513795" y="169184"/>
            <a:ext cx="6572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графического дизайна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80" y="815577"/>
            <a:ext cx="2450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 центра входит: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1.Ультрафиолетовый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2.Компьютер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сборе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9" y="1554241"/>
            <a:ext cx="45446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Данный центр позволяет овладеть большим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спектром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IT компетенций, таких как дизайн,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робототехника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3D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прототипирование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закупленное оборудование отвечает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требованиям IT отрасли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позволяет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полном объеме освоить новые компетенции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данном направлении. </a:t>
            </a:r>
          </a:p>
        </p:txBody>
      </p:sp>
      <p:pic>
        <p:nvPicPr>
          <p:cNvPr id="13" name="Picture 2" descr="D:\Рабочий стол\ФОТО УПЦ ЖАС МАМАН 10.06\IMG_20200610_1549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9"/>
          <a:stretch/>
        </p:blipFill>
        <p:spPr bwMode="auto">
          <a:xfrm>
            <a:off x="393545" y="3460750"/>
            <a:ext cx="3924935" cy="240982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1" name="Picture 3" descr="d9851aa0-5c48-48c3-b520-7e48ee6861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9856"/>
          <a:stretch>
            <a:fillRect/>
          </a:stretch>
        </p:blipFill>
        <p:spPr bwMode="auto">
          <a:xfrm>
            <a:off x="5814615" y="831205"/>
            <a:ext cx="3149600" cy="196373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8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03" y="4665662"/>
            <a:ext cx="2968625" cy="197961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45" y="4062412"/>
            <a:ext cx="2038350" cy="223837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90e5ce3f-673d-4347-8a71-dbfb2b855fe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16" y="2503487"/>
            <a:ext cx="3400425" cy="19145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49640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49640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149640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513795" y="169184"/>
            <a:ext cx="6671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Учебно-производственный центр Data и Steam технологий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80" y="815577"/>
            <a:ext cx="47964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 центра входит: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1.3D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2.Официальный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комплект оборудования для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соревнований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EuroSkills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Championship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2019 – 4 комплекта.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3.Компьютер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сборе – 11 штук.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4.Шлем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виртуальной и дополненной реальности.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5.Комплект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учебного оборудования «Сетевая безопасность»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09115"/>
            <a:ext cx="45446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Данный центр позволяет овладеть большим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спектром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IT компетенций, таких как дизайн,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робототехника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3D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прототипирование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закупленное оборудование отвечает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требованиям IT отрасли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позволяет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полном объеме освоить новые компетенции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данном направлении. </a:t>
            </a:r>
          </a:p>
        </p:txBody>
      </p:sp>
      <p:pic>
        <p:nvPicPr>
          <p:cNvPr id="16" name="Рисунок 15" descr="d3f8307473294c79231d7e659f595fa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37" y="4380229"/>
            <a:ext cx="2209800" cy="22669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" name="Рисунок 18" descr="270420_132510_gheny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3" y="4209552"/>
            <a:ext cx="3015206" cy="243399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" name="Рисунок 20" descr="hmd_odyssey_plus_004_Group_Blac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2" y="4596403"/>
            <a:ext cx="2873790" cy="199634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7" name="Picture 5" descr="D:\Рабочий стол\61409b90-1590-4321-b6e5-6627ba4ba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85" y="560234"/>
            <a:ext cx="2652910" cy="1989683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SC_08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21" y="2327521"/>
            <a:ext cx="3097890" cy="209740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09d864a9a1e859842c254cfd3e6d1f9ae9eb481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17463</TotalTime>
  <Words>1108</Words>
  <Application>Microsoft Office PowerPoint</Application>
  <PresentationFormat>Экран (4:3)</PresentationFormat>
  <Paragraphs>208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Реализация проекта «Жас Маман»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Точечные связи</dc:title>
  <dc:creator>obstinate</dc:creator>
  <dc:description>Шаблон презентации с сайта http://presentation-creation.ru</dc:description>
  <cp:lastModifiedBy>Карифов Арман</cp:lastModifiedBy>
  <cp:revision>36</cp:revision>
  <cp:lastPrinted>2020-12-23T11:10:53Z</cp:lastPrinted>
  <dcterms:created xsi:type="dcterms:W3CDTF">2017-04-09T07:15:28Z</dcterms:created>
  <dcterms:modified xsi:type="dcterms:W3CDTF">2021-02-01T04:49:12Z</dcterms:modified>
</cp:coreProperties>
</file>