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35362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5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" y="0"/>
            <a:ext cx="9137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7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65404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6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0"/>
            <a:ext cx="9144000" cy="683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5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61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2022-08-01T09:46:19Z</dcterms:created>
  <dcterms:modified xsi:type="dcterms:W3CDTF">2022-08-01T09:55:58Z</dcterms:modified>
</cp:coreProperties>
</file>