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esktop\ИА 23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" y="16024"/>
            <a:ext cx="9127975" cy="68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3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дом\Desktop\ИА 23\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08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дом\Desktop\ИА 23\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76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ом\Desktop\ИА 23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38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ом\Desktop\ИА 23\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959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ом\Desktop\ИА 23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05" y="0"/>
            <a:ext cx="9184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90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ом\Desktop\ИА 23\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397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дом\Desktop\ИА 23\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05" y="0"/>
            <a:ext cx="9076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912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дом\Desktop\ИА 23\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05" y="0"/>
            <a:ext cx="9184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087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дом\Desktop\ИА 23\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165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дом\Desktop\ИА 23\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528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1</cp:revision>
  <dcterms:created xsi:type="dcterms:W3CDTF">2023-05-25T04:43:56Z</dcterms:created>
  <dcterms:modified xsi:type="dcterms:W3CDTF">2023-05-25T04:48:36Z</dcterms:modified>
</cp:coreProperties>
</file>